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0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44A5-0283-F980-85F3-EE51746FC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900">
                <a:solidFill>
                  <a:srgbClr val="000000"/>
                </a:solidFill>
                <a:latin typeface="Neue Haas Grotesk Text Pro" panose="020B0504020202020204" pitchFamily="34" charset="0"/>
              </a:rPr>
              <a:t>Fundamentals of Linear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85359-5FD3-D5C8-1467-F7082543AA4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6513740" cy="498348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Linear algebra is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essential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in many fields of science and engineering. It focuses on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vector spaces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,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linear transformations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, and systems of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linear equations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. The concept of a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matrix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plays a central role in expressing and solving such systems. Moreover,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eigenvalues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and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eigenvectors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are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key tools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in areas such as machine learning, physics, and data compression.</a:t>
            </a:r>
          </a:p>
          <a:p>
            <a:pPr>
              <a:buNone/>
            </a:pP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In practice, the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invertibility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of a matrix determines whether a system of equations has a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unique solution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. When the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determinant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is zero, the matrix is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singular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, and no unique solution exists.</a:t>
            </a:r>
          </a:p>
        </p:txBody>
      </p:sp>
      <p:pic>
        <p:nvPicPr>
          <p:cNvPr id="5" name="Picture Placeholder 4" descr="A person standing in an office">
            <a:extLst>
              <a:ext uri="{FF2B5EF4-FFF2-40B4-BE49-F238E27FC236}">
                <a16:creationId xmlns:a16="http://schemas.microsoft.com/office/drawing/2014/main" id="{2E5B50B9-E58D-93E5-6072-B20B89B7A7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263"/>
          <a:stretch/>
        </p:blipFill>
        <p:spPr>
          <a:xfrm>
            <a:off x="7769253" y="0"/>
            <a:ext cx="44227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50045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231</TotalTime>
  <Words>104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Fundamentals of Linear Algebra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2</cp:revision>
  <dcterms:created xsi:type="dcterms:W3CDTF">2024-06-26T20:20:27Z</dcterms:created>
  <dcterms:modified xsi:type="dcterms:W3CDTF">2025-05-10T09:50:25Z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